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3"/>
  </p:normalViewPr>
  <p:slideViewPr>
    <p:cSldViewPr snapToGrid="0">
      <p:cViewPr varScale="1">
        <p:scale>
          <a:sx n="118" d="100"/>
          <a:sy n="118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1E68F-6EC7-63A0-75FE-B54224E97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9FE80B-EC2B-47AE-305A-B4CD36E0D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098676-232E-582F-3959-E4DC814D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005-EF49-4144-A5FB-0541F03BA3E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34482C-F5DA-3DB4-6B71-911B2509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DFCCEF-B32C-A200-5280-EC080261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482A-6EEB-FD42-B6F9-41FBAB10D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52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4E84D-7F8C-347B-4959-BBE9B29A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DBC80D-9C9E-080D-5616-7D81F023D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F1C144-8365-0C14-EBBB-82359B879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005-EF49-4144-A5FB-0541F03BA3E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0E6143-1CC3-962C-45CC-D203E0BF1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E8C7CC-2F4A-C0D3-560F-7C60D5D4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482A-6EEB-FD42-B6F9-41FBAB10D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99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BFF720F-A3C0-BC4A-ABF3-DB85360A0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1A1481-71F3-B315-FD1A-C7BE40A3B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4CE7DC-F7BD-0A2F-C863-D81B1BAAB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005-EF49-4144-A5FB-0541F03BA3E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3C6D68-CAB2-9EF2-6C65-B038A8B5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B088E9-7E3A-C0CD-84FD-97001505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482A-6EEB-FD42-B6F9-41FBAB10D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39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01C28-C8ED-D27F-DD28-78D2F8E8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905183-24D3-1664-F95A-568351C72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4D6B45-AE14-EAA8-0CCC-D80F1D6C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005-EF49-4144-A5FB-0541F03BA3E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8AE998-4069-8584-6F0F-34DA5E6D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F35C51-1DA4-E2A3-8EBE-F5BAA9F3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482A-6EEB-FD42-B6F9-41FBAB10D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23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F3630-7106-9B69-BDF5-BA270D70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2E0FA5-7828-605D-0DAF-B0A92B39F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D54453-0BBB-CB42-221F-26D7C1BB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005-EF49-4144-A5FB-0541F03BA3E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65360F-7B62-B569-1385-1962A599F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CC8ABF-C819-CB72-AA50-5F23CFC7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482A-6EEB-FD42-B6F9-41FBAB10D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62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33CA0-05CA-7813-E4C2-65709A67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B5FC5C-5C6A-0EF2-69D8-433678C30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9EBF6D-9240-E997-F8CA-9BC69C692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F7EC89-A123-C75C-C06B-391F8087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005-EF49-4144-A5FB-0541F03BA3E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6DE66A-3207-AF96-1165-DE736943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765663-A582-63CD-C623-661FCC6E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482A-6EEB-FD42-B6F9-41FBAB10D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72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06FCE-EDF7-DFF6-990A-7A9918900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2B1F43-9F73-DEC2-6A29-2E8734EAB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DA1B6E-E763-23CC-49B8-744980257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9569B5-1372-E35F-BA1C-097D63E3C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36F584-6A76-8FF2-D791-3F0A07607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FA046A5-0E9D-67BB-CC92-374A264F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005-EF49-4144-A5FB-0541F03BA3E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ED555A-B773-9C84-BED7-FE3F4D36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86B8AF-78BC-1E1E-2DF1-E2B90524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482A-6EEB-FD42-B6F9-41FBAB10D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18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3A5EA-5BBC-A406-0858-CCD5192A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43CC2D-C7E7-8843-D48C-62B88AA7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005-EF49-4144-A5FB-0541F03BA3E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34BCE1-5BE0-ACB3-0718-3AB71575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383DAA-D746-7361-5721-3EC9C219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482A-6EEB-FD42-B6F9-41FBAB10D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22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358AFE-3C4F-8F95-6ED4-0B21EA289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005-EF49-4144-A5FB-0541F03BA3E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050B25-0C6B-D8CA-660F-CE9AF993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F0060F-B2F5-DE25-5C47-680BD7C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482A-6EEB-FD42-B6F9-41FBAB10D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71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6A47F-C591-2F87-A65C-56456036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634B89-6157-70B4-6C46-37B03FE31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670B74-5012-146A-72AF-8678DCF82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1836CA-6AC0-B20A-6FD2-9B4ED008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005-EF49-4144-A5FB-0541F03BA3E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A02FF6-80A0-929F-DFB1-253E361D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F17C9B-8967-11CA-B49E-3955250D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482A-6EEB-FD42-B6F9-41FBAB10D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22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28BC5-A5E5-2362-584F-87B89450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CB032A-A02D-3CA2-D339-7F03D0EE3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392173-AD36-1948-D2A8-B18481F71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A92EF8-5BF5-5A97-BBE3-3A226CC2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005-EF49-4144-A5FB-0541F03BA3E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91AF89-D216-B82E-67C5-FEC75880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914217-EE80-6027-9653-972D6DDC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482A-6EEB-FD42-B6F9-41FBAB10D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7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67BA93-DC6F-03F9-3E9B-2397348F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A02941-2199-9336-6FF2-C3E89CE5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CBE2F8-D775-C25E-5B57-E9168EB06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7005-EF49-4144-A5FB-0541F03BA3E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E9B9AF-923B-2CE6-B1E8-343324E91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CAF1F6-B7D7-81A8-8BD1-5246D7ACA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482A-6EEB-FD42-B6F9-41FBAB10D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57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6D4015-FC69-A4FE-B397-0430B951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Fissure anale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57A6AE-70E9-DB91-95A4-267499CE0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dirty="0"/>
              <a:t>Fissure jeune : ulcération triangulaire, spasme sphinctérien</a:t>
            </a:r>
          </a:p>
          <a:p>
            <a:pPr>
              <a:lnSpc>
                <a:spcPct val="200000"/>
              </a:lnSpc>
            </a:pPr>
            <a:r>
              <a:rPr lang="fr-FR" dirty="0"/>
              <a:t>Fissure vieillie : bord épaissi, fond blanc, marisque</a:t>
            </a:r>
          </a:p>
          <a:p>
            <a:pPr>
              <a:lnSpc>
                <a:spcPct val="200000"/>
              </a:lnSpc>
            </a:pPr>
            <a:r>
              <a:rPr lang="fr-FR" dirty="0"/>
              <a:t>Fissure infectée : suintement, prurit, </a:t>
            </a:r>
            <a:r>
              <a:rPr lang="fr-FR" dirty="0" err="1"/>
              <a:t>abcés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50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itement chirurgicale de la fissure anale">
            <a:extLst>
              <a:ext uri="{FF2B5EF4-FFF2-40B4-BE49-F238E27FC236}">
                <a16:creationId xmlns:a16="http://schemas.microsoft.com/office/drawing/2014/main" id="{8C5F683A-CD23-7529-E8C8-67615EF4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0"/>
            <a:ext cx="6818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5A45CA3-C6E1-B1B3-E289-F0114A1426B4}"/>
              </a:ext>
            </a:extLst>
          </p:cNvPr>
          <p:cNvSpPr txBox="1"/>
          <p:nvPr/>
        </p:nvSpPr>
        <p:spPr>
          <a:xfrm>
            <a:off x="8719458" y="1480456"/>
            <a:ext cx="1338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polype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1FC427-A13E-E5E8-373F-FCE556E52AE6}"/>
              </a:ext>
            </a:extLst>
          </p:cNvPr>
          <p:cNvSpPr txBox="1"/>
          <p:nvPr/>
        </p:nvSpPr>
        <p:spPr>
          <a:xfrm>
            <a:off x="8011887" y="5475516"/>
            <a:ext cx="9143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fissure</a:t>
            </a:r>
          </a:p>
        </p:txBody>
      </p:sp>
    </p:spTree>
    <p:extLst>
      <p:ext uri="{BB962C8B-B14F-4D97-AF65-F5344CB8AC3E}">
        <p14:creationId xmlns:p14="http://schemas.microsoft.com/office/powerpoint/2010/main" val="353604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65810-4AA7-DD87-4FEB-E0C135E2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Traitement médical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CA1DCD-B511-33A8-2D53-39CD783A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054"/>
            <a:ext cx="105156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dirty="0"/>
              <a:t>Régularisation du transit</a:t>
            </a:r>
          </a:p>
          <a:p>
            <a:pPr>
              <a:lnSpc>
                <a:spcPct val="200000"/>
              </a:lnSpc>
            </a:pPr>
            <a:r>
              <a:rPr lang="fr-FR" dirty="0"/>
              <a:t>Antalgiques</a:t>
            </a:r>
          </a:p>
          <a:p>
            <a:pPr>
              <a:lnSpc>
                <a:spcPct val="200000"/>
              </a:lnSpc>
            </a:pPr>
            <a:r>
              <a:rPr lang="fr-FR" dirty="0"/>
              <a:t>Pommades aux </a:t>
            </a:r>
            <a:r>
              <a:rPr lang="fr-FR" dirty="0" err="1"/>
              <a:t>corticoides</a:t>
            </a:r>
            <a:endParaRPr lang="fr-FR" dirty="0"/>
          </a:p>
          <a:p>
            <a:pPr>
              <a:lnSpc>
                <a:spcPct val="200000"/>
              </a:lnSpc>
            </a:pPr>
            <a:r>
              <a:rPr lang="fr-FR" dirty="0"/>
              <a:t>Injection d’</a:t>
            </a:r>
            <a:r>
              <a:rPr lang="fr-FR" dirty="0" err="1"/>
              <a:t>anésthésiques</a:t>
            </a:r>
            <a:endParaRPr lang="fr-FR" dirty="0"/>
          </a:p>
          <a:p>
            <a:pPr>
              <a:lnSpc>
                <a:spcPct val="20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941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C1E7E-6E5F-36A6-F2EC-3235CEE42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Traitement chirurgical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7921ED-21AD-E022-1819-212BFF11B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dirty="0" err="1"/>
              <a:t>Anoplastie</a:t>
            </a:r>
            <a:endParaRPr lang="fr-FR" dirty="0"/>
          </a:p>
          <a:p>
            <a:pPr>
              <a:lnSpc>
                <a:spcPct val="200000"/>
              </a:lnSpc>
            </a:pPr>
            <a:r>
              <a:rPr lang="fr-FR" dirty="0" err="1"/>
              <a:t>Resection</a:t>
            </a:r>
            <a:r>
              <a:rPr lang="fr-FR" dirty="0"/>
              <a:t> du lit de la fissure</a:t>
            </a:r>
          </a:p>
          <a:p>
            <a:pPr>
              <a:lnSpc>
                <a:spcPct val="200000"/>
              </a:lnSpc>
            </a:pPr>
            <a:r>
              <a:rPr lang="fr-FR" dirty="0"/>
              <a:t>Abaissement de </a:t>
            </a:r>
            <a:r>
              <a:rPr lang="fr-FR" dirty="0" err="1"/>
              <a:t>lamuqueuse</a:t>
            </a:r>
            <a:r>
              <a:rPr lang="fr-FR" dirty="0"/>
              <a:t> rectale</a:t>
            </a:r>
          </a:p>
          <a:p>
            <a:pPr>
              <a:lnSpc>
                <a:spcPct val="200000"/>
              </a:lnSpc>
            </a:pPr>
            <a:r>
              <a:rPr lang="fr-FR" dirty="0"/>
              <a:t>sphinctérotomie</a:t>
            </a:r>
          </a:p>
        </p:txBody>
      </p:sp>
    </p:spTree>
    <p:extLst>
      <p:ext uri="{BB962C8B-B14F-4D97-AF65-F5344CB8AC3E}">
        <p14:creationId xmlns:p14="http://schemas.microsoft.com/office/powerpoint/2010/main" val="20740768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55</Words>
  <Application>Microsoft Macintosh PowerPoint</Application>
  <PresentationFormat>Grand écran</PresentationFormat>
  <Paragraphs>16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Fissure anale</vt:lpstr>
      <vt:lpstr>Présentation PowerPoint</vt:lpstr>
      <vt:lpstr>Traitement médical</vt:lpstr>
      <vt:lpstr>Traitement chirurgical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lechaux</dc:creator>
  <cp:lastModifiedBy>david lechaux</cp:lastModifiedBy>
  <cp:revision>2</cp:revision>
  <dcterms:created xsi:type="dcterms:W3CDTF">2025-03-10T21:45:28Z</dcterms:created>
  <dcterms:modified xsi:type="dcterms:W3CDTF">2025-03-10T21:59:53Z</dcterms:modified>
</cp:coreProperties>
</file>